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E48EA0-908B-4C3F-A96D-C44F6105A171}">
          <p14:sldIdLst>
            <p14:sldId id="256"/>
            <p14:sldId id="262"/>
            <p14:sldId id="257"/>
            <p14:sldId id="258"/>
            <p14:sldId id="259"/>
            <p14:sldId id="260"/>
            <p14:sldId id="261"/>
          </p14:sldIdLst>
        </p14:section>
        <p14:section name="Untitled Section" id="{6DC9D398-38AD-4005-AE5E-A429A4B0E73A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20CD-4A9D-43F1-A520-ED4CBCC6E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EA9E4-5530-410F-A270-D55B70B83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F9DD7-7962-42A2-9D22-B67FFEC4E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04332-CE82-4EF3-901D-96259CD3C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C18E5-739E-443C-93A6-E6EA96DA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66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A8909-AE85-4B62-8331-F0B7B631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FF378-0FC7-44C7-B75C-5A84AB667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4FEE8-391C-46EC-88EE-2E77735E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3B2CF-0A22-4D30-A842-2219E2E5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FAD4A-90AB-4468-B52E-76170916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64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AB208-630D-4D57-B47A-185B3AA79B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D5349-839B-4985-9127-DAA5653DF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BD90-3057-4658-BD43-AF84662C1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290FC-19D4-4ED9-96D9-B0B372DE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EF03B-414C-4F34-82F1-E7086E00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305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67D2-A911-4CA2-A7CE-4019FA5A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309B-2CA4-4267-B16D-90A4D08B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76457-DBA0-4F4F-801C-73EFEC0F0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E25ED-07DF-467A-92E0-712E1374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A5C32-3163-45BC-B2E1-88AB93F6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32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5B83-8D5B-4057-8FE9-2AD7171E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C870B-1223-44C7-89DA-939074BBE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28FAC-EB7A-43B3-A689-8443ADFE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85CC1-A544-4595-882E-81AC328B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65CB3-6CD9-41CD-82A9-32B6AC3D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78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D59A-BCEC-497B-9354-297F217D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934C5-4FF9-4673-801B-3DE5BD1B5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0C9AC-1F98-4767-8CED-4B3AE052F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74620-98D3-4F01-B990-A6686E3BF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BCF15-8952-46A7-ABCD-9E72D300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EAD1E-F35E-46B7-B593-5952D05B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8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1CC9-E0A8-4FA0-BA8B-5F4F84F3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E1FF3-9731-453F-AB25-2E8021111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44218-7930-4D27-AAFD-21645F58B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7526B-14D2-4517-9456-C8263B8DD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818CC-0F45-4097-8676-594B442AC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D0DACB-8F3A-41BF-A6BF-5C1422F1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A39D4-19E0-4E9F-96BF-6C47F8CD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1CA76-4855-4CA4-A620-74A0E0FB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17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AB01D-6D73-41AD-9800-99FFF5BB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5CB14-3364-41EE-898D-967F34F3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4BB9F-868C-47BD-B099-8016E10F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CEA67-8A67-422D-B490-ADA5F651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35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D58895-4A75-46C4-9533-C3452B12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DB6A9E-DEF0-4034-9154-A0E59EA3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B747-A789-42C7-B362-58A13F52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17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B1FB-3211-4AA5-A266-3D10AEC30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58677-2164-47E8-BFC0-ECE669E18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67291-00E3-4D76-9185-E9EF9CCFC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7A3D7-C7C9-4DDA-9EF4-AAF548639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E2662-E56D-4A1F-A2DB-12828155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0EDD1-DF72-46D1-929D-1451CE3E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423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4456F-630A-4ABE-AA7E-03EA54F20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8F44B-875F-491B-A1D3-B1F6DBEF3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36C44-32FC-4946-9923-5FCD07027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0BD7E-471B-4598-93DA-85B68F744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B43AA-41C1-4F01-8301-0A7841E4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24D72-B107-4787-B0D8-90214FDD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36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93F5C-C4DD-440E-9D5C-9A9C2F0E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C4CDC-3B23-4A8F-8590-351A557E1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13FA3-679C-4AA4-8F21-BC82221FD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3EFAC-B9B7-4058-90EA-9051562BB4DF}" type="datetimeFigureOut">
              <a:rPr lang="en-IN" smtClean="0"/>
              <a:t>19-08-2021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FAB18-F4B8-4387-89D1-21B6D5CC2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99D85-1850-44D9-9092-04F29E7A5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9D127-18C9-4CC1-8502-A3B09BE46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6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E042-6C8B-4B85-95A4-3CD6498032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BDDBB-9F6E-4D6E-AE71-63BF92F2EA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78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0D37-1C9E-43AC-ACD8-A501171F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A10CF-A30D-4EF8-846E-6A56DB9EA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2772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1BBD-1E6A-4D7B-BDEB-6359FB41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Data Abstraction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F1B34-7F5B-4BFE-88E9-11B689808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7207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F632-BDD4-458F-B507-AB702B82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6DBC9E-15A2-4E54-BD1E-4F2FACFE8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5937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353F-B2FC-4113-A482-F06BAA1F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296D0-AE01-44D8-9654-8C65B5F21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0636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043DF-0829-4C1A-896A-66B9BFD2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CB4F0-E548-42A5-9A4C-2B2D18436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52955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F9339-4C29-4DDD-BFD4-6E0AD4936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268" y="928979"/>
            <a:ext cx="9743464" cy="5480698"/>
          </a:xfrm>
        </p:spPr>
      </p:pic>
    </p:spTree>
    <p:extLst>
      <p:ext uri="{BB962C8B-B14F-4D97-AF65-F5344CB8AC3E}">
        <p14:creationId xmlns:p14="http://schemas.microsoft.com/office/powerpoint/2010/main" val="3073309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Spring Data Abstraction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Subramanian Murugan</dc:creator>
  <cp:lastModifiedBy>Subramanian Murugan</cp:lastModifiedBy>
  <cp:revision>1</cp:revision>
  <dcterms:created xsi:type="dcterms:W3CDTF">2021-08-19T03:56:46Z</dcterms:created>
  <dcterms:modified xsi:type="dcterms:W3CDTF">2021-08-19T03:57:24Z</dcterms:modified>
</cp:coreProperties>
</file>